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52" r:id="rId37"/>
    <p:sldId id="353" r:id="rId38"/>
    <p:sldId id="336" r:id="rId39"/>
    <p:sldId id="337" r:id="rId40"/>
    <p:sldId id="317" r:id="rId41"/>
    <p:sldId id="318" r:id="rId42"/>
    <p:sldId id="311" r:id="rId43"/>
    <p:sldId id="309" r:id="rId44"/>
    <p:sldId id="310" r:id="rId45"/>
    <p:sldId id="308" r:id="rId46"/>
    <p:sldId id="307" r:id="rId47"/>
    <p:sldId id="299" r:id="rId48"/>
    <p:sldId id="306" r:id="rId49"/>
    <p:sldId id="300" r:id="rId50"/>
    <p:sldId id="305" r:id="rId51"/>
    <p:sldId id="301" r:id="rId52"/>
    <p:sldId id="285" r:id="rId53"/>
    <p:sldId id="287" r:id="rId54"/>
    <p:sldId id="294" r:id="rId55"/>
    <p:sldId id="289" r:id="rId56"/>
    <p:sldId id="293" r:id="rId57"/>
    <p:sldId id="295" r:id="rId58"/>
    <p:sldId id="298" r:id="rId59"/>
    <p:sldId id="292" r:id="rId60"/>
    <p:sldId id="291" r:id="rId61"/>
    <p:sldId id="314" r:id="rId62"/>
    <p:sldId id="304" r:id="rId63"/>
    <p:sldId id="283" r:id="rId64"/>
    <p:sldId id="284" r:id="rId65"/>
    <p:sldId id="288" r:id="rId66"/>
    <p:sldId id="276" r:id="rId67"/>
    <p:sldId id="279" r:id="rId68"/>
    <p:sldId id="278" r:id="rId69"/>
    <p:sldId id="280" r:id="rId70"/>
    <p:sldId id="282" r:id="rId71"/>
    <p:sldId id="268" r:id="rId72"/>
    <p:sldId id="267" r:id="rId73"/>
    <p:sldId id="266" r:id="rId74"/>
    <p:sldId id="265" r:id="rId75"/>
    <p:sldId id="258" r:id="rId76"/>
    <p:sldId id="263" r:id="rId77"/>
    <p:sldId id="26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231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40.png"/><Relationship Id="rId4" Type="http://schemas.openxmlformats.org/officeDocument/2006/relationships/image" Target="../media/image20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11" Type="http://schemas.openxmlformats.org/officeDocument/2006/relationships/image" Target="../media/image148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176.png"/><Relationship Id="rId39" Type="http://schemas.openxmlformats.org/officeDocument/2006/relationships/image" Target="../media/image227.png"/><Relationship Id="rId21" Type="http://schemas.openxmlformats.org/officeDocument/2006/relationships/image" Target="../media/image21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0" Type="http://schemas.openxmlformats.org/officeDocument/2006/relationships/image" Target="../media/image209.png"/><Relationship Id="rId41" Type="http://schemas.openxmlformats.org/officeDocument/2006/relationships/image" Target="../media/image2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3" Type="http://schemas.openxmlformats.org/officeDocument/2006/relationships/image" Target="../media/image176.png"/><Relationship Id="rId21" Type="http://schemas.openxmlformats.org/officeDocument/2006/relationships/image" Target="../media/image267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" Type="http://schemas.openxmlformats.org/officeDocument/2006/relationships/image" Target="../media/image214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16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215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7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268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11" Type="http://schemas.openxmlformats.org/officeDocument/2006/relationships/image" Target="../media/image216.png"/><Relationship Id="rId5" Type="http://schemas.openxmlformats.org/officeDocument/2006/relationships/image" Target="../media/image271.png"/><Relationship Id="rId15" Type="http://schemas.openxmlformats.org/officeDocument/2006/relationships/image" Target="../media/image279.png"/><Relationship Id="rId10" Type="http://schemas.openxmlformats.org/officeDocument/2006/relationships/image" Target="../media/image215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26" Type="http://schemas.openxmlformats.org/officeDocument/2006/relationships/image" Target="../media/image311.png"/><Relationship Id="rId39" Type="http://schemas.openxmlformats.org/officeDocument/2006/relationships/image" Target="../media/image278.png"/><Relationship Id="rId21" Type="http://schemas.openxmlformats.org/officeDocument/2006/relationships/image" Target="../media/image306.png"/><Relationship Id="rId34" Type="http://schemas.openxmlformats.org/officeDocument/2006/relationships/image" Target="../media/image319.png"/><Relationship Id="rId42" Type="http://schemas.openxmlformats.org/officeDocument/2006/relationships/image" Target="../media/image326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29" Type="http://schemas.openxmlformats.org/officeDocument/2006/relationships/image" Target="../media/image314.png"/><Relationship Id="rId41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09.png"/><Relationship Id="rId32" Type="http://schemas.openxmlformats.org/officeDocument/2006/relationships/image" Target="../media/image317.png"/><Relationship Id="rId37" Type="http://schemas.openxmlformats.org/officeDocument/2006/relationships/image" Target="../media/image322.png"/><Relationship Id="rId40" Type="http://schemas.openxmlformats.org/officeDocument/2006/relationships/image" Target="../media/image324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28" Type="http://schemas.openxmlformats.org/officeDocument/2006/relationships/image" Target="../media/image313.png"/><Relationship Id="rId36" Type="http://schemas.openxmlformats.org/officeDocument/2006/relationships/image" Target="../media/image321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31" Type="http://schemas.openxmlformats.org/officeDocument/2006/relationships/image" Target="../media/image316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312.png"/><Relationship Id="rId30" Type="http://schemas.openxmlformats.org/officeDocument/2006/relationships/image" Target="../media/image315.png"/><Relationship Id="rId35" Type="http://schemas.openxmlformats.org/officeDocument/2006/relationships/image" Target="../media/image320.png"/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5" Type="http://schemas.openxmlformats.org/officeDocument/2006/relationships/image" Target="../media/image310.png"/><Relationship Id="rId33" Type="http://schemas.openxmlformats.org/officeDocument/2006/relationships/image" Target="../media/image318.png"/><Relationship Id="rId38" Type="http://schemas.openxmlformats.org/officeDocument/2006/relationships/image" Target="../media/image3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79.png"/><Relationship Id="rId4" Type="http://schemas.openxmlformats.org/officeDocument/2006/relationships/image" Target="../media/image280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image" Target="../media/image344.png"/><Relationship Id="rId26" Type="http://schemas.openxmlformats.org/officeDocument/2006/relationships/image" Target="../media/image280.png"/><Relationship Id="rId39" Type="http://schemas.openxmlformats.org/officeDocument/2006/relationships/image" Target="../media/image363.png"/><Relationship Id="rId21" Type="http://schemas.openxmlformats.org/officeDocument/2006/relationships/image" Target="../media/image347.png"/><Relationship Id="rId34" Type="http://schemas.openxmlformats.org/officeDocument/2006/relationships/image" Target="../media/image359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54.png"/><Relationship Id="rId41" Type="http://schemas.openxmlformats.org/officeDocument/2006/relationships/image" Target="../media/image3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24" Type="http://schemas.openxmlformats.org/officeDocument/2006/relationships/image" Target="../media/image350.png"/><Relationship Id="rId32" Type="http://schemas.openxmlformats.org/officeDocument/2006/relationships/image" Target="../media/image357.png"/><Relationship Id="rId37" Type="http://schemas.openxmlformats.org/officeDocument/2006/relationships/image" Target="../media/image281.png"/><Relationship Id="rId40" Type="http://schemas.openxmlformats.org/officeDocument/2006/relationships/image" Target="../media/image364.png"/><Relationship Id="rId5" Type="http://schemas.openxmlformats.org/officeDocument/2006/relationships/image" Target="../media/image332.png"/><Relationship Id="rId15" Type="http://schemas.openxmlformats.org/officeDocument/2006/relationships/image" Target="../media/image279.png"/><Relationship Id="rId23" Type="http://schemas.openxmlformats.org/officeDocument/2006/relationships/image" Target="../media/image349.png"/><Relationship Id="rId28" Type="http://schemas.openxmlformats.org/officeDocument/2006/relationships/image" Target="../media/image353.png"/><Relationship Id="rId36" Type="http://schemas.openxmlformats.org/officeDocument/2006/relationships/image" Target="../media/image361.png"/><Relationship Id="rId10" Type="http://schemas.openxmlformats.org/officeDocument/2006/relationships/image" Target="../media/image337.png"/><Relationship Id="rId19" Type="http://schemas.openxmlformats.org/officeDocument/2006/relationships/image" Target="../media/image345.png"/><Relationship Id="rId31" Type="http://schemas.openxmlformats.org/officeDocument/2006/relationships/image" Target="../media/image356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Relationship Id="rId22" Type="http://schemas.openxmlformats.org/officeDocument/2006/relationships/image" Target="../media/image348.png"/><Relationship Id="rId27" Type="http://schemas.openxmlformats.org/officeDocument/2006/relationships/image" Target="../media/image352.png"/><Relationship Id="rId30" Type="http://schemas.openxmlformats.org/officeDocument/2006/relationships/image" Target="../media/image355.png"/><Relationship Id="rId35" Type="http://schemas.openxmlformats.org/officeDocument/2006/relationships/image" Target="../media/image360.png"/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12" Type="http://schemas.openxmlformats.org/officeDocument/2006/relationships/image" Target="../media/image339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8.png"/><Relationship Id="rId38" Type="http://schemas.openxmlformats.org/officeDocument/2006/relationships/image" Target="../media/image36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7.png"/><Relationship Id="rId7" Type="http://schemas.openxmlformats.org/officeDocument/2006/relationships/image" Target="../media/image370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9.png"/><Relationship Id="rId5" Type="http://schemas.openxmlformats.org/officeDocument/2006/relationships/image" Target="../media/image274.png"/><Relationship Id="rId4" Type="http://schemas.openxmlformats.org/officeDocument/2006/relationships/image" Target="../media/image368.png"/><Relationship Id="rId9" Type="http://schemas.openxmlformats.org/officeDocument/2006/relationships/image" Target="../media/image2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7.png"/><Relationship Id="rId7" Type="http://schemas.openxmlformats.org/officeDocument/2006/relationships/image" Target="../media/image273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7.png"/><Relationship Id="rId11" Type="http://schemas.openxmlformats.org/officeDocument/2006/relationships/image" Target="../media/image392.png"/><Relationship Id="rId5" Type="http://schemas.openxmlformats.org/officeDocument/2006/relationships/image" Target="../media/image386.png"/><Relationship Id="rId10" Type="http://schemas.openxmlformats.org/officeDocument/2006/relationships/image" Target="../media/image391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182.png"/><Relationship Id="rId7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50.png"/><Relationship Id="rId4" Type="http://schemas.openxmlformats.org/officeDocument/2006/relationships/image" Target="../media/image1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9" Type="http://schemas.openxmlformats.org/officeDocument/2006/relationships/image" Target="../media/image5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5.png"/><Relationship Id="rId7" Type="http://schemas.openxmlformats.org/officeDocument/2006/relationships/image" Target="../media/image418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17.png"/><Relationship Id="rId10" Type="http://schemas.openxmlformats.org/officeDocument/2006/relationships/image" Target="../media/image421.png"/><Relationship Id="rId4" Type="http://schemas.openxmlformats.org/officeDocument/2006/relationships/image" Target="../media/image416.png"/><Relationship Id="rId9" Type="http://schemas.openxmlformats.org/officeDocument/2006/relationships/image" Target="../media/image4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34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728661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22" y="3066472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3158804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3522-1BEA-1363-00E2-FE362F7E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9" y="2721794"/>
            <a:ext cx="2117424" cy="30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167FE-5BB6-EFEF-BDBC-3DE6EDAE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06" y="3227717"/>
            <a:ext cx="3048425" cy="2543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55" y="2721794"/>
            <a:ext cx="2735045" cy="29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C66540-6274-284E-0541-C20EE5826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38" y="2252540"/>
            <a:ext cx="1748278" cy="2313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-16.1874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5356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3496264" y="19080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8267595" y="17225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876309" y="17225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43" y="2537074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35" y="2445613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076" y="2465838"/>
            <a:ext cx="1411389" cy="297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62642" y="11653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45830" y="1262556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17" y="475485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36" y="1712612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07" y="4779466"/>
            <a:ext cx="2259129" cy="19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534" y="1520113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61" y="4754851"/>
            <a:ext cx="1999851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B0B6C-ABB8-9EDC-7285-9191E32FB589}"/>
              </a:ext>
            </a:extLst>
          </p:cNvPr>
          <p:cNvSpPr txBox="1"/>
          <p:nvPr/>
        </p:nvSpPr>
        <p:spPr>
          <a:xfrm>
            <a:off x="2819134" y="44630"/>
            <a:ext cx="1421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Temporarily made </a:t>
            </a:r>
            <a:r>
              <a:rPr lang="en-US" sz="1200" dirty="0" err="1"/>
              <a:t>minF</a:t>
            </a:r>
            <a:r>
              <a:rPr lang="en-US" sz="1200" dirty="0"/>
              <a:t> on diagram.</a:t>
            </a:r>
          </a:p>
          <a:p>
            <a:pPr algn="ctr"/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Get 2 stripes, should be </a:t>
            </a:r>
            <a:r>
              <a:rPr lang="en-US" sz="1200" dirty="0" err="1"/>
              <a:t>minF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56" y="1479475"/>
            <a:ext cx="2082244" cy="2863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087" y="1649780"/>
            <a:ext cx="1081512" cy="2969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5EB73-8536-3797-C1F2-BD7CB219B7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3840" y="4734058"/>
            <a:ext cx="920304" cy="190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81536</TotalTime>
  <Words>1407</Words>
  <Application>Microsoft Office PowerPoint</Application>
  <PresentationFormat>Widescreen</PresentationFormat>
  <Paragraphs>305</Paragraphs>
  <Slides>77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a25s027 - DONE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344</cp:revision>
  <dcterms:created xsi:type="dcterms:W3CDTF">2023-07-26T17:49:20Z</dcterms:created>
  <dcterms:modified xsi:type="dcterms:W3CDTF">2025-04-30T01:23:02Z</dcterms:modified>
</cp:coreProperties>
</file>